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4"/>
  </p:sldMasterIdLst>
  <p:notesMasterIdLst>
    <p:notesMasterId r:id="rId20"/>
  </p:notesMasterIdLst>
  <p:handoutMasterIdLst>
    <p:handoutMasterId r:id="rId21"/>
  </p:handoutMasterIdLst>
  <p:sldIdLst>
    <p:sldId id="285" r:id="rId5"/>
    <p:sldId id="277" r:id="rId6"/>
    <p:sldId id="293" r:id="rId7"/>
    <p:sldId id="286" r:id="rId8"/>
    <p:sldId id="287" r:id="rId9"/>
    <p:sldId id="300" r:id="rId10"/>
    <p:sldId id="294" r:id="rId11"/>
    <p:sldId id="295" r:id="rId12"/>
    <p:sldId id="297" r:id="rId13"/>
    <p:sldId id="296" r:id="rId14"/>
    <p:sldId id="298" r:id="rId15"/>
    <p:sldId id="304" r:id="rId16"/>
    <p:sldId id="305" r:id="rId17"/>
    <p:sldId id="303" r:id="rId18"/>
    <p:sldId id="29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iva nand" initials="sn" lastIdx="1" clrIdx="0">
    <p:extLst>
      <p:ext uri="{19B8F6BF-5375-455C-9EA6-DF929625EA0E}">
        <p15:presenceInfo xmlns:p15="http://schemas.microsoft.com/office/powerpoint/2012/main" userId="666a7b3a2673046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66"/>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1-01T22:32:44.465" idx="1">
    <p:pos x="7680" y="0"/>
    <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11/2/2023</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r>
              <a:rPr lang="en-US"/>
              <a:t>7/1/20XX</a:t>
            </a:r>
            <a:endParaRPr lang="en-US" dirty="0"/>
          </a:p>
        </p:txBody>
      </p:sp>
      <p:sp>
        <p:nvSpPr>
          <p:cNvPr id="5" name="Footer Placeholder 4"/>
          <p:cNvSpPr>
            <a:spLocks noGrp="1"/>
          </p:cNvSpPr>
          <p:nvPr>
            <p:ph type="ftr" sz="quarter" idx="11"/>
          </p:nvPr>
        </p:nvSpPr>
        <p:spPr>
          <a:xfrm>
            <a:off x="2692397" y="5037663"/>
            <a:ext cx="5214635" cy="279400"/>
          </a:xfrm>
        </p:spPr>
        <p:txBody>
          <a:bodyPr/>
          <a:lstStyle/>
          <a:p>
            <a:r>
              <a:rPr lang="en-US"/>
              <a:t>Pitch deck</a:t>
            </a:r>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9FF96520-E4CE-4EAD-8ABF-1D2297D6B3AA}"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735954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7/1/20XX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4012866358"/>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3238942"/>
      </p:ext>
    </p:extLst>
  </p:cSld>
  <p:clrMapOvr>
    <a:masterClrMapping/>
  </p:clrMapOvr>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646090"/>
      </p:ext>
    </p:extLst>
  </p:cSld>
  <p:clrMapOvr>
    <a:masterClrMapping/>
  </p:clrMapOvr>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4141720698"/>
      </p:ext>
    </p:extLst>
  </p:cSld>
  <p:clrMapOvr>
    <a:masterClrMapping/>
  </p:clrMapOvr>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395273"/>
      </p:ext>
    </p:extLst>
  </p:cSld>
  <p:clrMapOvr>
    <a:masterClrMapping/>
  </p:clrMapOvr>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84493169"/>
      </p:ext>
    </p:extLst>
  </p:cSld>
  <p:clrMapOvr>
    <a:masterClrMapping/>
  </p:clrMapOvr>
  <p:hf hdr="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096658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3699760"/>
      </p:ext>
    </p:extLst>
  </p:cSld>
  <p:clrMapOvr>
    <a:masterClrMapping/>
  </p:clrMapOvr>
  <p:hf hdr="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868476"/>
      </p:ext>
    </p:extLst>
  </p:cSld>
  <p:clrMapOvr>
    <a:masterClrMapping/>
  </p:clrMapOvr>
  <p:extLst>
    <p:ext uri="{DCECCB84-F9BA-43D5-87BE-67443E8EF086}">
      <p15:sldGuideLst xmlns:p15="http://schemas.microsoft.com/office/powerpoint/2012/main">
        <p15:guide id="1" pos="158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2302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532758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819858"/>
      </p:ext>
    </p:extLst>
  </p:cSld>
  <p:clrMapOvr>
    <a:masterClrMapping/>
  </p:clrMapOvr>
  <p:extLst>
    <p:ext uri="{DCECCB84-F9BA-43D5-87BE-67443E8EF086}">
      <p15:sldGuideLst xmlns:p15="http://schemas.microsoft.com/office/powerpoint/2012/main">
        <p15:guide id="1" orient="horz" pos="27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 Master title style</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345567095"/>
      </p:ext>
    </p:extLst>
  </p:cSld>
  <p:clrMapOvr>
    <a:masterClrMapping/>
  </p:clrMapOvr>
  <p:extLst>
    <p:ext uri="{DCECCB84-F9BA-43D5-87BE-67443E8EF086}">
      <p15:sldGuideLst xmlns:p15="http://schemas.microsoft.com/office/powerpoint/2012/main">
        <p15:guide id="1" orient="horz" pos="720">
          <p15:clr>
            <a:srgbClr val="FBAE40"/>
          </p15:clr>
        </p15:guide>
        <p15:guide id="2" orient="horz" pos="1584">
          <p15:clr>
            <a:srgbClr val="FBAE40"/>
          </p15:clr>
        </p15:guide>
        <p15:guide id="3" orient="horz" pos="271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3623753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r>
              <a:rPr lang="en-US"/>
              <a:t>Click icon to add picture</a:t>
            </a:r>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7/1/20XX</a:t>
            </a:r>
            <a:endParaRPr lang="en-US" dirty="0"/>
          </a:p>
        </p:txBody>
      </p:sp>
      <p:sp>
        <p:nvSpPr>
          <p:cNvPr id="5" name="Footer Placeholder 4"/>
          <p:cNvSpPr>
            <a:spLocks noGrp="1"/>
          </p:cNvSpPr>
          <p:nvPr>
            <p:ph type="ftr" sz="quarter" idx="11"/>
          </p:nvPr>
        </p:nvSpPr>
        <p:spPr/>
        <p:txBody>
          <a:bodyPr/>
          <a:lstStyle/>
          <a:p>
            <a:r>
              <a:rPr lang="en-US"/>
              <a:t>Pitch deck</a:t>
            </a:r>
            <a:endParaRPr lang="en-US" dirty="0"/>
          </a:p>
        </p:txBody>
      </p:sp>
      <p:sp>
        <p:nvSpPr>
          <p:cNvPr id="6" name="Slide Number Placeholder 5"/>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8970204"/>
      </p:ext>
    </p:extLst>
  </p:cSld>
  <p:clrMapOvr>
    <a:masterClrMapping/>
  </p:clrMapOvr>
  <p:hf hdr="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r>
              <a:rPr lang="en-US"/>
              <a:t>Click icon to add picture</a:t>
            </a:r>
            <a:endParaRPr lang="en-US" dirty="0"/>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24205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2013080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Pitch deck</a:t>
            </a:r>
            <a:endParaRPr lang="en-US" dirty="0"/>
          </a:p>
        </p:txBody>
      </p:sp>
      <p:sp>
        <p:nvSpPr>
          <p:cNvPr id="9" name="Slide Number Placeholder 8"/>
          <p:cNvSpPr>
            <a:spLocks noGrp="1"/>
          </p:cNvSpPr>
          <p:nvPr>
            <p:ph type="sldNum" sz="quarter" idx="12"/>
          </p:nvPr>
        </p:nvSpPr>
        <p:spPr/>
        <p:txBody>
          <a:bodyPr/>
          <a:lstStyle/>
          <a:p>
            <a:fld id="{9FF96520-E4CE-4EAD-8ABF-1D2297D6B3AA}"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6F4B30E-4141-30FD-6053-F471EC0C689E}"/>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8183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7/1/20XX</a:t>
            </a:r>
            <a:endParaRPr lang="en-US" dirty="0"/>
          </a:p>
        </p:txBody>
      </p:sp>
      <p:sp>
        <p:nvSpPr>
          <p:cNvPr id="4" name="Footer Placeholder 3"/>
          <p:cNvSpPr>
            <a:spLocks noGrp="1"/>
          </p:cNvSpPr>
          <p:nvPr>
            <p:ph type="ftr" sz="quarter" idx="11"/>
          </p:nvPr>
        </p:nvSpPr>
        <p:spPr/>
        <p:txBody>
          <a:bodyPr/>
          <a:lstStyle/>
          <a:p>
            <a:r>
              <a:rPr lang="en-US"/>
              <a:t>Pitch deck</a:t>
            </a:r>
            <a:endParaRPr lang="en-US" dirty="0"/>
          </a:p>
        </p:txBody>
      </p:sp>
      <p:sp>
        <p:nvSpPr>
          <p:cNvPr id="5" name="Slide Number Placeholder 4"/>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62371623"/>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7/1/20XX</a:t>
            </a:r>
            <a:endParaRPr lang="en-US" dirty="0"/>
          </a:p>
        </p:txBody>
      </p:sp>
      <p:sp>
        <p:nvSpPr>
          <p:cNvPr id="3" name="Footer Placeholder 2"/>
          <p:cNvSpPr>
            <a:spLocks noGrp="1"/>
          </p:cNvSpPr>
          <p:nvPr>
            <p:ph type="ftr" sz="quarter" idx="11"/>
          </p:nvPr>
        </p:nvSpPr>
        <p:spPr/>
        <p:txBody>
          <a:bodyPr/>
          <a:lstStyle/>
          <a:p>
            <a:r>
              <a:rPr lang="en-US"/>
              <a:t>Pitch deck</a:t>
            </a:r>
            <a:endParaRPr lang="en-US" dirty="0"/>
          </a:p>
        </p:txBody>
      </p:sp>
      <p:sp>
        <p:nvSpPr>
          <p:cNvPr id="4" name="Slide Number Placeholder 3"/>
          <p:cNvSpPr>
            <a:spLocks noGrp="1"/>
          </p:cNvSpPr>
          <p:nvPr>
            <p:ph type="sldNum" sz="quarter" idx="12"/>
          </p:nvPr>
        </p:nvSpPr>
        <p:spPr/>
        <p:txBody>
          <a:body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652710130"/>
      </p:ext>
    </p:extLst>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7/1/20XX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9FF96520-E4CE-4EAD-8ABF-1D2297D6B3AA}"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48880795"/>
      </p:ext>
    </p:extLst>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7/1/20XX</a:t>
            </a:r>
            <a:endParaRPr lang="en-US" dirty="0"/>
          </a:p>
        </p:txBody>
      </p:sp>
      <p:sp>
        <p:nvSpPr>
          <p:cNvPr id="6" name="Footer Placeholder 5"/>
          <p:cNvSpPr>
            <a:spLocks noGrp="1"/>
          </p:cNvSpPr>
          <p:nvPr>
            <p:ph type="ftr" sz="quarter" idx="11"/>
          </p:nvPr>
        </p:nvSpPr>
        <p:spPr/>
        <p:txBody>
          <a:bodyPr/>
          <a:lstStyle/>
          <a:p>
            <a:r>
              <a:rPr lang="en-US"/>
              <a:t>Pitch deck</a:t>
            </a:r>
            <a:endParaRPr lang="en-US" dirty="0"/>
          </a:p>
        </p:txBody>
      </p:sp>
      <p:sp>
        <p:nvSpPr>
          <p:cNvPr id="7" name="Slide Number Placeholder 6"/>
          <p:cNvSpPr>
            <a:spLocks noGrp="1"/>
          </p:cNvSpPr>
          <p:nvPr>
            <p:ph type="sldNum" sz="quarter" idx="12"/>
          </p:nvPr>
        </p:nvSpPr>
        <p:spPr/>
        <p:txBody>
          <a:body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628537029"/>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4.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39">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39">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7/1/20XX</a:t>
            </a:r>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Pitch deck</a:t>
            </a:r>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392839401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678" r:id="rId23"/>
    <p:sldLayoutId id="2147483667" r:id="rId24"/>
    <p:sldLayoutId id="2147483668" r:id="rId25"/>
    <p:sldLayoutId id="2147483669" r:id="rId26"/>
    <p:sldLayoutId id="2147483671" r:id="rId27"/>
    <p:sldLayoutId id="2147483679" r:id="rId28"/>
    <p:sldLayoutId id="2147483672" r:id="rId29"/>
    <p:sldLayoutId id="2147483653" r:id="rId30"/>
    <p:sldLayoutId id="2147483650" r:id="rId31"/>
    <p:sldLayoutId id="2147483654" r:id="rId32"/>
    <p:sldLayoutId id="2147483674" r:id="rId33"/>
    <p:sldLayoutId id="2147483676" r:id="rId34"/>
    <p:sldLayoutId id="2147483673" r:id="rId35"/>
    <p:sldLayoutId id="2147483675" r:id="rId36"/>
  </p:sldLayoutIdLst>
  <p:hf hdr="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of girl writing&#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6" b="6"/>
          <a:stretch/>
        </p:blipFill>
        <p:spPr/>
      </p:pic>
      <p:sp>
        <p:nvSpPr>
          <p:cNvPr id="20" name="Text Placeholder 19">
            <a:extLst>
              <a:ext uri="{FF2B5EF4-FFF2-40B4-BE49-F238E27FC236}">
                <a16:creationId xmlns:a16="http://schemas.microsoft.com/office/drawing/2014/main" id="{A2D5ABC8-73C6-4DB8-B474-F46298EA249A}"/>
              </a:ext>
            </a:extLst>
          </p:cNvPr>
          <p:cNvSpPr>
            <a:spLocks noGrp="1"/>
          </p:cNvSpPr>
          <p:nvPr>
            <p:ph type="body" sz="quarter" idx="17"/>
          </p:nvPr>
        </p:nvSpPr>
        <p:spPr/>
        <p:txBody>
          <a:bodyPr/>
          <a:lstStyle/>
          <a:p>
            <a:r>
              <a:rPr lang="en-US" dirty="0"/>
              <a:t>G</a:t>
            </a:r>
          </a:p>
        </p:txBody>
      </p:sp>
      <p:sp>
        <p:nvSpPr>
          <p:cNvPr id="18" name="Text Placeholder 17">
            <a:extLst>
              <a:ext uri="{FF2B5EF4-FFF2-40B4-BE49-F238E27FC236}">
                <a16:creationId xmlns:a16="http://schemas.microsoft.com/office/drawing/2014/main" id="{20C49F68-0122-45AF-8FB2-4A73D67BEF49}"/>
              </a:ext>
            </a:extLst>
          </p:cNvPr>
          <p:cNvSpPr>
            <a:spLocks noGrp="1"/>
          </p:cNvSpPr>
          <p:nvPr>
            <p:ph type="body" sz="quarter" idx="15"/>
          </p:nvPr>
        </p:nvSpPr>
        <p:spPr/>
        <p:txBody>
          <a:bodyPr/>
          <a:lstStyle/>
          <a:p>
            <a:r>
              <a:rPr lang="en-US" dirty="0"/>
              <a:t>L</a:t>
            </a:r>
          </a:p>
        </p:txBody>
      </p:sp>
      <p:sp>
        <p:nvSpPr>
          <p:cNvPr id="17" name="Text Placeholder 16">
            <a:extLst>
              <a:ext uri="{FF2B5EF4-FFF2-40B4-BE49-F238E27FC236}">
                <a16:creationId xmlns:a16="http://schemas.microsoft.com/office/drawing/2014/main" id="{B0FFBF6C-2281-4A59-8BF0-A256739C023B}"/>
              </a:ext>
            </a:extLst>
          </p:cNvPr>
          <p:cNvSpPr>
            <a:spLocks noGrp="1"/>
          </p:cNvSpPr>
          <p:nvPr>
            <p:ph type="body" sz="quarter" idx="14"/>
          </p:nvPr>
        </p:nvSpPr>
        <p:spPr/>
        <p:txBody>
          <a:bodyPr/>
          <a:lstStyle/>
          <a:p>
            <a:r>
              <a:rPr lang="en-US" dirty="0"/>
              <a:t>P</a:t>
            </a:r>
          </a:p>
        </p:txBody>
      </p:sp>
      <p:sp>
        <p:nvSpPr>
          <p:cNvPr id="19" name="Text Placeholder 18">
            <a:extLst>
              <a:ext uri="{FF2B5EF4-FFF2-40B4-BE49-F238E27FC236}">
                <a16:creationId xmlns:a16="http://schemas.microsoft.com/office/drawing/2014/main" id="{5C600DDB-51C1-4E0E-8FC1-10C888E4E7C3}"/>
              </a:ext>
            </a:extLst>
          </p:cNvPr>
          <p:cNvSpPr>
            <a:spLocks noGrp="1"/>
          </p:cNvSpPr>
          <p:nvPr>
            <p:ph type="body" sz="quarter" idx="16"/>
          </p:nvPr>
        </p:nvSpPr>
        <p:spPr/>
        <p:txBody>
          <a:bodyPr/>
          <a:lstStyle/>
          <a:p>
            <a:r>
              <a:rPr lang="en-US" dirty="0"/>
              <a:t>A</a:t>
            </a:r>
          </a:p>
        </p:txBody>
      </p:sp>
      <p:sp>
        <p:nvSpPr>
          <p:cNvPr id="23" name="Title 22">
            <a:extLst>
              <a:ext uri="{FF2B5EF4-FFF2-40B4-BE49-F238E27FC236}">
                <a16:creationId xmlns:a16="http://schemas.microsoft.com/office/drawing/2014/main" id="{EE427349-2C23-4643-A4C8-552661FAA5DF}"/>
              </a:ext>
            </a:extLst>
          </p:cNvPr>
          <p:cNvSpPr>
            <a:spLocks noGrp="1"/>
          </p:cNvSpPr>
          <p:nvPr>
            <p:ph type="ctrTitle"/>
          </p:nvPr>
        </p:nvSpPr>
        <p:spPr/>
        <p:txBody>
          <a:bodyPr/>
          <a:lstStyle/>
          <a:p>
            <a:r>
              <a:rPr lang="en-US" dirty="0"/>
              <a:t> detection System</a:t>
            </a:r>
          </a:p>
        </p:txBody>
      </p:sp>
      <p:sp>
        <p:nvSpPr>
          <p:cNvPr id="32" name="Subtitle 31">
            <a:extLst>
              <a:ext uri="{FF2B5EF4-FFF2-40B4-BE49-F238E27FC236}">
                <a16:creationId xmlns:a16="http://schemas.microsoft.com/office/drawing/2014/main" id="{F69B5076-6A18-4AD8-A2C2-DB967CF6EE50}"/>
              </a:ext>
            </a:extLst>
          </p:cNvPr>
          <p:cNvSpPr>
            <a:spLocks noGrp="1"/>
          </p:cNvSpPr>
          <p:nvPr>
            <p:ph type="subTitle" idx="1"/>
          </p:nvPr>
        </p:nvSpPr>
        <p:spPr/>
        <p:txBody>
          <a:bodyPr/>
          <a:lstStyle/>
          <a:p>
            <a:r>
              <a:rPr lang="en-US" dirty="0"/>
              <a:t>………………</a:t>
            </a:r>
          </a:p>
        </p:txBody>
      </p:sp>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31089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A2FB4D-683D-6CBE-B481-E9E270C195BE}"/>
              </a:ext>
            </a:extLst>
          </p:cNvPr>
          <p:cNvSpPr>
            <a:spLocks noGrp="1"/>
          </p:cNvSpPr>
          <p:nvPr>
            <p:ph type="title"/>
          </p:nvPr>
        </p:nvSpPr>
        <p:spPr>
          <a:xfrm>
            <a:off x="761996" y="1632124"/>
            <a:ext cx="10134601" cy="924808"/>
          </a:xfrm>
        </p:spPr>
        <p:txBody>
          <a:bodyPr>
            <a:normAutofit/>
          </a:bodyPr>
          <a:lstStyle/>
          <a:p>
            <a:r>
              <a:rPr lang="en-US" sz="4800" dirty="0">
                <a:solidFill>
                  <a:schemeClr val="tx1"/>
                </a:solidFill>
              </a:rPr>
              <a:t>Pandas</a:t>
            </a:r>
            <a:endParaRPr lang="en-IN" sz="4800" dirty="0">
              <a:solidFill>
                <a:schemeClr val="tx1"/>
              </a:solidFill>
            </a:endParaRPr>
          </a:p>
        </p:txBody>
      </p:sp>
      <p:sp>
        <p:nvSpPr>
          <p:cNvPr id="3" name="Date Placeholder 2">
            <a:extLst>
              <a:ext uri="{FF2B5EF4-FFF2-40B4-BE49-F238E27FC236}">
                <a16:creationId xmlns:a16="http://schemas.microsoft.com/office/drawing/2014/main" id="{B0A390F6-AAD4-DF2C-A23D-374C59FDE851}"/>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E7BDBBBA-28B0-F28F-DA9E-1EB521F7912B}"/>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6C32263A-FDB1-F5EA-F3AA-A25B58F7BF7E}"/>
              </a:ext>
            </a:extLst>
          </p:cNvPr>
          <p:cNvSpPr>
            <a:spLocks noGrp="1"/>
          </p:cNvSpPr>
          <p:nvPr>
            <p:ph type="sldNum" sz="quarter" idx="12"/>
          </p:nvPr>
        </p:nvSpPr>
        <p:spPr/>
        <p:txBody>
          <a:bodyPr/>
          <a:lstStyle/>
          <a:p>
            <a:fld id="{9FF96520-E4CE-4EAD-8ABF-1D2297D6B3AA}" type="slidenum">
              <a:rPr lang="en-US" smtClean="0"/>
              <a:t>10</a:t>
            </a:fld>
            <a:endParaRPr lang="en-US" dirty="0"/>
          </a:p>
        </p:txBody>
      </p:sp>
      <p:sp>
        <p:nvSpPr>
          <p:cNvPr id="8" name="Content Placeholder 7">
            <a:extLst>
              <a:ext uri="{FF2B5EF4-FFF2-40B4-BE49-F238E27FC236}">
                <a16:creationId xmlns:a16="http://schemas.microsoft.com/office/drawing/2014/main" id="{5CF61116-CEFA-F444-8919-9DB12865E8A4}"/>
              </a:ext>
            </a:extLst>
          </p:cNvPr>
          <p:cNvSpPr>
            <a:spLocks noGrp="1"/>
          </p:cNvSpPr>
          <p:nvPr>
            <p:ph idx="1"/>
          </p:nvPr>
        </p:nvSpPr>
        <p:spPr/>
        <p:txBody>
          <a:bodyPr/>
          <a:lstStyle/>
          <a:p>
            <a:r>
              <a:rPr lang="en-US" sz="2400" dirty="0">
                <a:solidFill>
                  <a:schemeClr val="tx1"/>
                </a:solidFill>
              </a:rPr>
              <a:t>Pandas is an open-source library in Python that is made mainly for working with relational or labeled data both easily and intuitively. It provides various data structures and operations for manipulating numerical data and time series. This library is built on top of the NumPy library of Python. Pandas is fast and it has high performance &amp; productivity for users.</a:t>
            </a:r>
            <a:endParaRPr lang="en-IN" sz="2400" dirty="0">
              <a:solidFill>
                <a:schemeClr val="tx1"/>
              </a:solidFill>
            </a:endParaRPr>
          </a:p>
          <a:p>
            <a:endParaRPr lang="en-IN" dirty="0"/>
          </a:p>
        </p:txBody>
      </p:sp>
    </p:spTree>
    <p:extLst>
      <p:ext uri="{BB962C8B-B14F-4D97-AF65-F5344CB8AC3E}">
        <p14:creationId xmlns:p14="http://schemas.microsoft.com/office/powerpoint/2010/main" val="19637067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E49E67-1BA4-63DC-5EFC-933D4B837021}"/>
              </a:ext>
            </a:extLst>
          </p:cNvPr>
          <p:cNvSpPr>
            <a:spLocks noGrp="1"/>
          </p:cNvSpPr>
          <p:nvPr>
            <p:ph type="title"/>
          </p:nvPr>
        </p:nvSpPr>
        <p:spPr>
          <a:xfrm>
            <a:off x="1155166" y="1686409"/>
            <a:ext cx="10134601" cy="924808"/>
          </a:xfrm>
        </p:spPr>
        <p:txBody>
          <a:bodyPr>
            <a:normAutofit/>
          </a:bodyPr>
          <a:lstStyle/>
          <a:p>
            <a:r>
              <a:rPr lang="en-US" sz="4000" dirty="0">
                <a:solidFill>
                  <a:schemeClr val="tx1"/>
                </a:solidFill>
              </a:rPr>
              <a:t>MATPLOTLIB</a:t>
            </a:r>
            <a:endParaRPr lang="en-IN" sz="4000" dirty="0">
              <a:solidFill>
                <a:schemeClr val="tx1"/>
              </a:solidFill>
            </a:endParaRPr>
          </a:p>
        </p:txBody>
      </p:sp>
      <p:sp>
        <p:nvSpPr>
          <p:cNvPr id="3" name="Date Placeholder 2">
            <a:extLst>
              <a:ext uri="{FF2B5EF4-FFF2-40B4-BE49-F238E27FC236}">
                <a16:creationId xmlns:a16="http://schemas.microsoft.com/office/drawing/2014/main" id="{44F26FB4-A357-27FA-4CD9-48929802E1FC}"/>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E634F8ED-0B61-AF52-B6CF-32417FE7B09A}"/>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1EF419AD-9EE4-44B6-1C4A-2528F3A81357}"/>
              </a:ext>
            </a:extLst>
          </p:cNvPr>
          <p:cNvSpPr>
            <a:spLocks noGrp="1"/>
          </p:cNvSpPr>
          <p:nvPr>
            <p:ph type="sldNum" sz="quarter" idx="12"/>
          </p:nvPr>
        </p:nvSpPr>
        <p:spPr/>
        <p:txBody>
          <a:bodyPr/>
          <a:lstStyle/>
          <a:p>
            <a:fld id="{9FF96520-E4CE-4EAD-8ABF-1D2297D6B3AA}" type="slidenum">
              <a:rPr lang="en-US" smtClean="0"/>
              <a:t>11</a:t>
            </a:fld>
            <a:endParaRPr lang="en-US" dirty="0"/>
          </a:p>
        </p:txBody>
      </p:sp>
      <p:sp>
        <p:nvSpPr>
          <p:cNvPr id="8" name="Content Placeholder 7">
            <a:extLst>
              <a:ext uri="{FF2B5EF4-FFF2-40B4-BE49-F238E27FC236}">
                <a16:creationId xmlns:a16="http://schemas.microsoft.com/office/drawing/2014/main" id="{CDC3B818-53FB-CDCC-FD5C-C4B1160DB87D}"/>
              </a:ext>
            </a:extLst>
          </p:cNvPr>
          <p:cNvSpPr>
            <a:spLocks noGrp="1"/>
          </p:cNvSpPr>
          <p:nvPr>
            <p:ph idx="1"/>
          </p:nvPr>
        </p:nvSpPr>
        <p:spPr/>
        <p:txBody>
          <a:bodyPr/>
          <a:lstStyle/>
          <a:p>
            <a:r>
              <a:rPr lang="en-US" sz="2400" dirty="0">
                <a:solidFill>
                  <a:schemeClr val="tx1"/>
                </a:solidFill>
              </a:rPr>
              <a:t>Matplotlib is an amazing visualization library in Python for 2D plots of arrays. Matplotlib is a multi-platform data visualization library built on NumPy arrays and designed to work with the broader SciPy stack.</a:t>
            </a:r>
            <a:endParaRPr lang="en-IN" sz="2400" dirty="0">
              <a:solidFill>
                <a:schemeClr val="tx1"/>
              </a:solidFill>
            </a:endParaRPr>
          </a:p>
          <a:p>
            <a:endParaRPr lang="en-IN" dirty="0"/>
          </a:p>
        </p:txBody>
      </p:sp>
    </p:spTree>
    <p:extLst>
      <p:ext uri="{BB962C8B-B14F-4D97-AF65-F5344CB8AC3E}">
        <p14:creationId xmlns:p14="http://schemas.microsoft.com/office/powerpoint/2010/main" val="27257138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D63C9-F79B-9B2C-2EF6-C4F2F76CE836}"/>
              </a:ext>
            </a:extLst>
          </p:cNvPr>
          <p:cNvSpPr>
            <a:spLocks noGrp="1"/>
          </p:cNvSpPr>
          <p:nvPr>
            <p:ph type="title"/>
          </p:nvPr>
        </p:nvSpPr>
        <p:spPr/>
        <p:txBody>
          <a:bodyPr/>
          <a:lstStyle/>
          <a:p>
            <a:r>
              <a:rPr lang="en-US" dirty="0"/>
              <a:t>STEPS INVOLVED IN NLP</a:t>
            </a:r>
            <a:endParaRPr lang="en-IN" dirty="0"/>
          </a:p>
        </p:txBody>
      </p:sp>
      <p:pic>
        <p:nvPicPr>
          <p:cNvPr id="1026" name="Picture 2" descr="Kick Starting an NLP Project | Natural Language Processing Fundamentals">
            <a:extLst>
              <a:ext uri="{FF2B5EF4-FFF2-40B4-BE49-F238E27FC236}">
                <a16:creationId xmlns:a16="http://schemas.microsoft.com/office/drawing/2014/main" id="{C71177A7-6819-2EF8-C1CD-3A273D6A59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9881" y="2476500"/>
            <a:ext cx="10415308" cy="349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027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FE996-7350-E125-3A49-116BD2C17F66}"/>
              </a:ext>
            </a:extLst>
          </p:cNvPr>
          <p:cNvSpPr>
            <a:spLocks noGrp="1"/>
          </p:cNvSpPr>
          <p:nvPr>
            <p:ph type="title"/>
          </p:nvPr>
        </p:nvSpPr>
        <p:spPr/>
        <p:txBody>
          <a:bodyPr/>
          <a:lstStyle/>
          <a:p>
            <a:r>
              <a:rPr lang="en-US" dirty="0"/>
              <a:t>TEXT PREPROCESSING </a:t>
            </a:r>
            <a:endParaRPr lang="en-IN" dirty="0"/>
          </a:p>
        </p:txBody>
      </p:sp>
      <p:pic>
        <p:nvPicPr>
          <p:cNvPr id="2050" name="Picture 2" descr="Data Preprocessing | Natural Language Processing | by Basil K Jose | Medium">
            <a:extLst>
              <a:ext uri="{FF2B5EF4-FFF2-40B4-BE49-F238E27FC236}">
                <a16:creationId xmlns:a16="http://schemas.microsoft.com/office/drawing/2014/main" id="{BBA4B38C-9C73-46BF-674A-8DE5CBF8976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89668" y="2566801"/>
            <a:ext cx="4495426" cy="3681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6771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81B80193-DADF-508B-F4FE-C732DABCA299}"/>
              </a:ext>
            </a:extLst>
          </p:cNvPr>
          <p:cNvPicPr>
            <a:picLocks noGrp="1" noChangeAspect="1"/>
          </p:cNvPicPr>
          <p:nvPr>
            <p:ph sz="half" idx="1"/>
          </p:nvPr>
        </p:nvPicPr>
        <p:blipFill>
          <a:blip r:embed="rId2"/>
          <a:stretch>
            <a:fillRect/>
          </a:stretch>
        </p:blipFill>
        <p:spPr>
          <a:xfrm>
            <a:off x="810600" y="2946351"/>
            <a:ext cx="5285400" cy="3306531"/>
          </a:xfrm>
        </p:spPr>
      </p:pic>
      <p:pic>
        <p:nvPicPr>
          <p:cNvPr id="11" name="Content Placeholder 10">
            <a:extLst>
              <a:ext uri="{FF2B5EF4-FFF2-40B4-BE49-F238E27FC236}">
                <a16:creationId xmlns:a16="http://schemas.microsoft.com/office/drawing/2014/main" id="{D041F945-B240-ADF3-F478-40E1F5DE8C0C}"/>
              </a:ext>
            </a:extLst>
          </p:cNvPr>
          <p:cNvPicPr>
            <a:picLocks noGrp="1" noChangeAspect="1"/>
          </p:cNvPicPr>
          <p:nvPr>
            <p:ph sz="half" idx="2"/>
          </p:nvPr>
        </p:nvPicPr>
        <p:blipFill>
          <a:blip r:embed="rId3"/>
          <a:stretch>
            <a:fillRect/>
          </a:stretch>
        </p:blipFill>
        <p:spPr>
          <a:xfrm>
            <a:off x="6096001" y="2946351"/>
            <a:ext cx="5285400" cy="3306531"/>
          </a:xfrm>
        </p:spPr>
      </p:pic>
      <p:sp>
        <p:nvSpPr>
          <p:cNvPr id="5" name="Slide Number Placeholder 4">
            <a:extLst>
              <a:ext uri="{FF2B5EF4-FFF2-40B4-BE49-F238E27FC236}">
                <a16:creationId xmlns:a16="http://schemas.microsoft.com/office/drawing/2014/main" id="{54DFF096-A5BA-C15F-39D4-7704E91562C6}"/>
              </a:ext>
            </a:extLst>
          </p:cNvPr>
          <p:cNvSpPr>
            <a:spLocks noGrp="1"/>
          </p:cNvSpPr>
          <p:nvPr>
            <p:ph type="sldNum" sz="quarter" idx="12"/>
          </p:nvPr>
        </p:nvSpPr>
        <p:spPr/>
        <p:txBody>
          <a:bodyPr/>
          <a:lstStyle/>
          <a:p>
            <a:fld id="{9FF96520-E4CE-4EAD-8ABF-1D2297D6B3AA}" type="slidenum">
              <a:rPr lang="en-US" smtClean="0"/>
              <a:t>14</a:t>
            </a:fld>
            <a:endParaRPr lang="en-US" dirty="0"/>
          </a:p>
        </p:txBody>
      </p:sp>
      <p:sp>
        <p:nvSpPr>
          <p:cNvPr id="6" name="Title 5">
            <a:extLst>
              <a:ext uri="{FF2B5EF4-FFF2-40B4-BE49-F238E27FC236}">
                <a16:creationId xmlns:a16="http://schemas.microsoft.com/office/drawing/2014/main" id="{C69C188F-A743-D0BD-5D07-A0E7B6F87613}"/>
              </a:ext>
            </a:extLst>
          </p:cNvPr>
          <p:cNvSpPr>
            <a:spLocks noGrp="1"/>
          </p:cNvSpPr>
          <p:nvPr>
            <p:ph type="title"/>
          </p:nvPr>
        </p:nvSpPr>
        <p:spPr>
          <a:xfrm>
            <a:off x="987396" y="982213"/>
            <a:ext cx="10134601" cy="924808"/>
          </a:xfrm>
        </p:spPr>
        <p:txBody>
          <a:bodyPr>
            <a:normAutofit fontScale="90000"/>
          </a:bodyPr>
          <a:lstStyle/>
          <a:p>
            <a:r>
              <a:rPr lang="en-US" sz="6000" dirty="0">
                <a:solidFill>
                  <a:schemeClr val="tx1"/>
                </a:solidFill>
              </a:rPr>
              <a:t>Screenshot</a:t>
            </a:r>
            <a:endParaRPr lang="en-IN" sz="6000" dirty="0">
              <a:solidFill>
                <a:schemeClr val="tx1"/>
              </a:solidFill>
            </a:endParaRPr>
          </a:p>
        </p:txBody>
      </p:sp>
    </p:spTree>
    <p:extLst>
      <p:ext uri="{BB962C8B-B14F-4D97-AF65-F5344CB8AC3E}">
        <p14:creationId xmlns:p14="http://schemas.microsoft.com/office/powerpoint/2010/main" val="970171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342C1A4-3467-8CC8-45F0-534F58B54695}"/>
              </a:ext>
            </a:extLst>
          </p:cNvPr>
          <p:cNvPicPr>
            <a:picLocks noGrp="1" noChangeAspect="1"/>
          </p:cNvPicPr>
          <p:nvPr>
            <p:ph idx="1"/>
          </p:nvPr>
        </p:nvPicPr>
        <p:blipFill>
          <a:blip r:embed="rId2"/>
          <a:stretch>
            <a:fillRect/>
          </a:stretch>
        </p:blipFill>
        <p:spPr>
          <a:xfrm>
            <a:off x="524435" y="524436"/>
            <a:ext cx="11228294" cy="6064624"/>
          </a:xfrm>
        </p:spPr>
      </p:pic>
      <p:sp>
        <p:nvSpPr>
          <p:cNvPr id="3" name="Date Placeholder 2">
            <a:extLst>
              <a:ext uri="{FF2B5EF4-FFF2-40B4-BE49-F238E27FC236}">
                <a16:creationId xmlns:a16="http://schemas.microsoft.com/office/drawing/2014/main" id="{109D4A5B-CFFD-C586-AB4A-593108FE6422}"/>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27081F65-8853-F5BD-A8EC-DD0E58C5BBF0}"/>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E5EE2A0B-AA2B-C04E-4AC3-2C33F5DDA505}"/>
              </a:ext>
            </a:extLst>
          </p:cNvPr>
          <p:cNvSpPr>
            <a:spLocks noGrp="1"/>
          </p:cNvSpPr>
          <p:nvPr>
            <p:ph type="sldNum" sz="quarter" idx="12"/>
          </p:nvPr>
        </p:nvSpPr>
        <p:spPr/>
        <p:txBody>
          <a:bodyPr/>
          <a:lstStyle/>
          <a:p>
            <a:fld id="{9FF96520-E4CE-4EAD-8ABF-1D2297D6B3AA}" type="slidenum">
              <a:rPr lang="en-US" smtClean="0"/>
              <a:t>15</a:t>
            </a:fld>
            <a:endParaRPr lang="en-US" dirty="0"/>
          </a:p>
        </p:txBody>
      </p:sp>
    </p:spTree>
    <p:extLst>
      <p:ext uri="{BB962C8B-B14F-4D97-AF65-F5344CB8AC3E}">
        <p14:creationId xmlns:p14="http://schemas.microsoft.com/office/powerpoint/2010/main" val="3942320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790174" y="1035423"/>
            <a:ext cx="4203247" cy="1317811"/>
          </a:xfrm>
        </p:spPr>
        <p:txBody>
          <a:bodyPr/>
          <a:lstStyle/>
          <a:p>
            <a:r>
              <a:rPr lang="en-ZA" dirty="0"/>
              <a:t> Table of content</a:t>
            </a:r>
            <a:br>
              <a:rPr lang="en-ZA" dirty="0"/>
            </a:br>
            <a:endParaRPr lang="en-ZA" sz="2400" i="1" dirty="0"/>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099456" y="1694329"/>
            <a:ext cx="5906462" cy="4344522"/>
          </a:xfrm>
        </p:spPr>
        <p:txBody>
          <a:bodyPr vert="horz" lIns="0" tIns="45720" rIns="91440" bIns="45720" rtlCol="0" anchor="t">
            <a:normAutofit/>
          </a:bodyPr>
          <a:lstStyle/>
          <a:p>
            <a:r>
              <a:rPr lang="en-US" sz="2400" dirty="0">
                <a:highlight>
                  <a:srgbClr val="008000"/>
                </a:highlight>
              </a:rPr>
              <a:t>01 </a:t>
            </a:r>
            <a:r>
              <a:rPr lang="en-US" sz="2400" dirty="0">
                <a:latin typeface="Arial" panose="020B0604020202020204" pitchFamily="34" charset="0"/>
                <a:cs typeface="Arial" panose="020B0604020202020204" pitchFamily="34" charset="0"/>
              </a:rPr>
              <a:t>  INTRODUCTION</a:t>
            </a:r>
          </a:p>
          <a:p>
            <a:r>
              <a:rPr lang="en-US" sz="2400" dirty="0">
                <a:highlight>
                  <a:srgbClr val="008000"/>
                </a:highlight>
                <a:latin typeface="Arial" panose="020B0604020202020204" pitchFamily="34" charset="0"/>
                <a:cs typeface="Arial" panose="020B0604020202020204" pitchFamily="34" charset="0"/>
              </a:rPr>
              <a:t>02</a:t>
            </a:r>
            <a:r>
              <a:rPr lang="en-US" sz="2400" dirty="0">
                <a:latin typeface="Arial" panose="020B0604020202020204" pitchFamily="34" charset="0"/>
                <a:cs typeface="Arial" panose="020B0604020202020204" pitchFamily="34" charset="0"/>
              </a:rPr>
              <a:t>  TEAM MEMBERS</a:t>
            </a:r>
          </a:p>
          <a:p>
            <a:r>
              <a:rPr lang="en-US" sz="2400" dirty="0">
                <a:highlight>
                  <a:srgbClr val="008000"/>
                </a:highlight>
                <a:latin typeface="Arial" panose="020B0604020202020204" pitchFamily="34" charset="0"/>
                <a:cs typeface="Arial" panose="020B0604020202020204" pitchFamily="34" charset="0"/>
              </a:rPr>
              <a:t>03</a:t>
            </a:r>
            <a:r>
              <a:rPr lang="en-US" sz="2400" dirty="0">
                <a:latin typeface="Arial" panose="020B0604020202020204" pitchFamily="34" charset="0"/>
                <a:cs typeface="Arial" panose="020B0604020202020204" pitchFamily="34" charset="0"/>
              </a:rPr>
              <a:t>  WHAT IS PLAG CHECKER</a:t>
            </a:r>
          </a:p>
          <a:p>
            <a:r>
              <a:rPr lang="en-US" sz="2400" dirty="0">
                <a:highlight>
                  <a:srgbClr val="008000"/>
                </a:highlight>
                <a:latin typeface="Arial" panose="020B0604020202020204" pitchFamily="34" charset="0"/>
                <a:cs typeface="Arial" panose="020B0604020202020204" pitchFamily="34" charset="0"/>
              </a:rPr>
              <a:t>04</a:t>
            </a:r>
            <a:r>
              <a:rPr lang="en-US" sz="2400" dirty="0">
                <a:latin typeface="Arial" panose="020B0604020202020204" pitchFamily="34" charset="0"/>
                <a:cs typeface="Arial" panose="020B0604020202020204" pitchFamily="34" charset="0"/>
              </a:rPr>
              <a:t>  TOOLS AND TECHNOLOGY USED</a:t>
            </a:r>
          </a:p>
          <a:p>
            <a:r>
              <a:rPr lang="en-US" sz="2400" dirty="0">
                <a:highlight>
                  <a:srgbClr val="008000"/>
                </a:highlight>
              </a:rPr>
              <a:t>05</a:t>
            </a:r>
            <a:r>
              <a:rPr lang="en-US" sz="2400" dirty="0"/>
              <a:t>  CONCLUSION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1D8C83-FA54-B0B3-1EE8-E3C7EC5D9F6A}"/>
              </a:ext>
            </a:extLst>
          </p:cNvPr>
          <p:cNvSpPr>
            <a:spLocks noGrp="1"/>
          </p:cNvSpPr>
          <p:nvPr>
            <p:ph type="title"/>
          </p:nvPr>
        </p:nvSpPr>
        <p:spPr>
          <a:xfrm>
            <a:off x="761997" y="900364"/>
            <a:ext cx="10134601" cy="924808"/>
          </a:xfrm>
        </p:spPr>
        <p:txBody>
          <a:bodyPr>
            <a:normAutofit/>
          </a:bodyPr>
          <a:lstStyle/>
          <a:p>
            <a:r>
              <a:rPr lang="en-US" sz="4400" dirty="0"/>
              <a:t>INTRODUCTION</a:t>
            </a:r>
            <a:endParaRPr lang="en-IN" sz="4400" dirty="0"/>
          </a:p>
        </p:txBody>
      </p:sp>
      <p:sp>
        <p:nvSpPr>
          <p:cNvPr id="2" name="Content Placeholder 1">
            <a:extLst>
              <a:ext uri="{FF2B5EF4-FFF2-40B4-BE49-F238E27FC236}">
                <a16:creationId xmlns:a16="http://schemas.microsoft.com/office/drawing/2014/main" id="{F444D64F-7704-908B-79FF-2BFD0518DABF}"/>
              </a:ext>
            </a:extLst>
          </p:cNvPr>
          <p:cNvSpPr>
            <a:spLocks noGrp="1"/>
          </p:cNvSpPr>
          <p:nvPr>
            <p:ph idx="1"/>
          </p:nvPr>
        </p:nvSpPr>
        <p:spPr>
          <a:xfrm>
            <a:off x="1034143" y="1850572"/>
            <a:ext cx="8688082" cy="4093028"/>
          </a:xfrm>
        </p:spPr>
        <p:txBody>
          <a:bodyPr>
            <a:normAutofit/>
          </a:bodyPr>
          <a:lstStyle/>
          <a:p>
            <a:r>
              <a:rPr lang="en-US" sz="2400" dirty="0"/>
              <a:t>Working on a project named as PLAGCHECK.</a:t>
            </a:r>
          </a:p>
          <a:p>
            <a:r>
              <a:rPr lang="en-US" sz="2400" dirty="0"/>
              <a:t>It is used to check the plagiarism percentage and Unique Content Percentage in the assignment .</a:t>
            </a:r>
          </a:p>
          <a:p>
            <a:r>
              <a:rPr lang="en-US" sz="2400" dirty="0"/>
              <a:t>Detect plagiarism in written content by comparing it to an extensive database of sources, publications, and online materials.</a:t>
            </a:r>
          </a:p>
          <a:p>
            <a:endParaRPr lang="en-IN" sz="2000" dirty="0">
              <a:highlight>
                <a:srgbClr val="008000"/>
              </a:highlight>
            </a:endParaRPr>
          </a:p>
        </p:txBody>
      </p:sp>
      <p:sp>
        <p:nvSpPr>
          <p:cNvPr id="3" name="Date Placeholder 2">
            <a:extLst>
              <a:ext uri="{FF2B5EF4-FFF2-40B4-BE49-F238E27FC236}">
                <a16:creationId xmlns:a16="http://schemas.microsoft.com/office/drawing/2014/main" id="{0ABB66E4-9BD3-DDC4-7DE7-24BE3D49AF31}"/>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8094F442-9710-29F3-0CB7-7B4007FD8F9F}"/>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FF97A7F6-5767-42C1-F473-42EFFB566D41}"/>
              </a:ext>
            </a:extLst>
          </p:cNvPr>
          <p:cNvSpPr>
            <a:spLocks noGrp="1"/>
          </p:cNvSpPr>
          <p:nvPr>
            <p:ph type="sldNum" sz="quarter" idx="12"/>
          </p:nvPr>
        </p:nvSpPr>
        <p:spPr/>
        <p:txBody>
          <a:bodyPr/>
          <a:lstStyle/>
          <a:p>
            <a:r>
              <a:rPr lang="en-US" dirty="0"/>
              <a:t>.</a:t>
            </a:r>
          </a:p>
        </p:txBody>
      </p:sp>
    </p:spTree>
    <p:extLst>
      <p:ext uri="{BB962C8B-B14F-4D97-AF65-F5344CB8AC3E}">
        <p14:creationId xmlns:p14="http://schemas.microsoft.com/office/powerpoint/2010/main" val="15778703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a circuit board">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t="15" b="15"/>
          <a:stretch/>
        </p:blipFill>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342092" y="1317812"/>
            <a:ext cx="4203247" cy="753036"/>
          </a:xfrm>
        </p:spPr>
        <p:txBody>
          <a:bodyPr/>
          <a:lstStyle/>
          <a:p>
            <a:r>
              <a:rPr lang="en-US" sz="4000" dirty="0"/>
              <a:t>Team members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7543799" y="2366683"/>
            <a:ext cx="4203247" cy="3312940"/>
          </a:xfrm>
        </p:spPr>
        <p:txBody>
          <a:bodyPr vert="horz" lIns="91440" tIns="45720" rIns="91440" bIns="45720" rtlCol="0" anchor="t">
            <a:normAutofit/>
          </a:bodyPr>
          <a:lstStyle/>
          <a:p>
            <a:pPr marL="342900" indent="-342900">
              <a:buFont typeface="Arial" panose="020B0604020202020204" pitchFamily="34" charset="0"/>
              <a:buChar char="•"/>
            </a:pPr>
            <a:r>
              <a:rPr lang="en-ZA" sz="2000" b="1" dirty="0"/>
              <a:t>Mayank Singhal</a:t>
            </a:r>
          </a:p>
          <a:p>
            <a:pPr marL="342900" indent="-342900">
              <a:buFont typeface="Arial" panose="020B0604020202020204" pitchFamily="34" charset="0"/>
              <a:buChar char="•"/>
            </a:pPr>
            <a:r>
              <a:rPr lang="en-ZA" sz="2000" b="1" dirty="0" err="1"/>
              <a:t>Shivanand</a:t>
            </a:r>
            <a:r>
              <a:rPr lang="en-ZA" sz="2000" b="1" dirty="0"/>
              <a:t> </a:t>
            </a:r>
          </a:p>
          <a:p>
            <a:pPr marL="342900" indent="-342900">
              <a:buFont typeface="Arial" panose="020B0604020202020204" pitchFamily="34" charset="0"/>
              <a:buChar char="•"/>
            </a:pPr>
            <a:r>
              <a:rPr lang="en-ZA" sz="2000" b="1" noProof="1"/>
              <a:t>Arpit gupta</a:t>
            </a:r>
          </a:p>
          <a:p>
            <a:pPr marL="342900" indent="-342900">
              <a:buFont typeface="Arial" panose="020B0604020202020204" pitchFamily="34" charset="0"/>
              <a:buChar char="•"/>
            </a:pPr>
            <a:r>
              <a:rPr lang="en-ZA" sz="2000" b="1" noProof="1"/>
              <a:t>Harshvardhan Gupta</a:t>
            </a:r>
          </a:p>
          <a:p>
            <a:pPr marL="342900" indent="-342900">
              <a:buFont typeface="Arial" panose="020B0604020202020204" pitchFamily="34" charset="0"/>
              <a:buChar char="•"/>
            </a:pPr>
            <a:r>
              <a:rPr lang="en-ZA" sz="2000" b="1" noProof="1"/>
              <a:t>Anand Raj</a:t>
            </a:r>
            <a:endParaRPr lang="en-ZA" b="1" noProof="1"/>
          </a:p>
          <a:p>
            <a:endParaRPr lang="en-US" dirty="0"/>
          </a:p>
        </p:txBody>
      </p:sp>
    </p:spTree>
    <p:extLst>
      <p:ext uri="{BB962C8B-B14F-4D97-AF65-F5344CB8AC3E}">
        <p14:creationId xmlns:p14="http://schemas.microsoft.com/office/powerpoint/2010/main" val="36328006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two young people playing with a scientific device">
            <a:extLst>
              <a:ext uri="{FF2B5EF4-FFF2-40B4-BE49-F238E27FC236}">
                <a16:creationId xmlns:a16="http://schemas.microsoft.com/office/drawing/2014/main" id="{206F9951-1544-4FB3-80F2-82D60E16068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l="44" r="44"/>
          <a:stretch/>
        </p:blipFill>
        <p:spPr/>
      </p:pic>
      <p:sp>
        <p:nvSpPr>
          <p:cNvPr id="17" name="Text Placeholder 16">
            <a:extLst>
              <a:ext uri="{FF2B5EF4-FFF2-40B4-BE49-F238E27FC236}">
                <a16:creationId xmlns:a16="http://schemas.microsoft.com/office/drawing/2014/main" id="{F231ED10-0A83-49CE-98FA-D420E3AAC729}"/>
              </a:ext>
            </a:extLst>
          </p:cNvPr>
          <p:cNvSpPr>
            <a:spLocks noGrp="1"/>
          </p:cNvSpPr>
          <p:nvPr>
            <p:ph type="body" sz="quarter" idx="17"/>
          </p:nvPr>
        </p:nvSpPr>
        <p:spPr/>
        <p:txBody>
          <a:bodyPr/>
          <a:lstStyle/>
          <a:p>
            <a:r>
              <a:rPr lang="en-US" dirty="0"/>
              <a:t>G</a:t>
            </a:r>
          </a:p>
        </p:txBody>
      </p:sp>
      <p:sp>
        <p:nvSpPr>
          <p:cNvPr id="16" name="Text Placeholder 15">
            <a:extLst>
              <a:ext uri="{FF2B5EF4-FFF2-40B4-BE49-F238E27FC236}">
                <a16:creationId xmlns:a16="http://schemas.microsoft.com/office/drawing/2014/main" id="{7B0A41CC-FB36-4319-BBBE-AA74E5A1B8B5}"/>
              </a:ext>
            </a:extLst>
          </p:cNvPr>
          <p:cNvSpPr>
            <a:spLocks noGrp="1"/>
          </p:cNvSpPr>
          <p:nvPr>
            <p:ph type="body" sz="quarter" idx="16"/>
          </p:nvPr>
        </p:nvSpPr>
        <p:spPr/>
        <p:txBody>
          <a:bodyPr/>
          <a:lstStyle/>
          <a:p>
            <a:r>
              <a:rPr lang="en-US" dirty="0"/>
              <a:t>A</a:t>
            </a:r>
          </a:p>
        </p:txBody>
      </p:sp>
      <p:sp>
        <p:nvSpPr>
          <p:cNvPr id="8" name="Text Placeholder 7">
            <a:extLst>
              <a:ext uri="{FF2B5EF4-FFF2-40B4-BE49-F238E27FC236}">
                <a16:creationId xmlns:a16="http://schemas.microsoft.com/office/drawing/2014/main" id="{45997A14-473C-4DE2-94EB-80C3F334E4B4}"/>
              </a:ext>
            </a:extLst>
          </p:cNvPr>
          <p:cNvSpPr>
            <a:spLocks noGrp="1"/>
          </p:cNvSpPr>
          <p:nvPr>
            <p:ph type="body" sz="quarter" idx="14"/>
          </p:nvPr>
        </p:nvSpPr>
        <p:spPr/>
        <p:txBody>
          <a:bodyPr/>
          <a:lstStyle/>
          <a:p>
            <a:r>
              <a:rPr lang="en-US" dirty="0"/>
              <a:t>P</a:t>
            </a:r>
          </a:p>
        </p:txBody>
      </p:sp>
      <p:sp>
        <p:nvSpPr>
          <p:cNvPr id="9" name="Text Placeholder 8">
            <a:extLst>
              <a:ext uri="{FF2B5EF4-FFF2-40B4-BE49-F238E27FC236}">
                <a16:creationId xmlns:a16="http://schemas.microsoft.com/office/drawing/2014/main" id="{72958308-20D5-405F-BD76-550B9140B049}"/>
              </a:ext>
            </a:extLst>
          </p:cNvPr>
          <p:cNvSpPr>
            <a:spLocks noGrp="1"/>
          </p:cNvSpPr>
          <p:nvPr>
            <p:ph type="body" sz="quarter" idx="15"/>
          </p:nvPr>
        </p:nvSpPr>
        <p:spPr/>
        <p:txBody>
          <a:bodyPr/>
          <a:lstStyle/>
          <a:p>
            <a:r>
              <a:rPr lang="en-US" dirty="0"/>
              <a:t>L</a:t>
            </a:r>
          </a:p>
        </p:txBody>
      </p:sp>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4487485" y="219141"/>
            <a:ext cx="6866315" cy="1008528"/>
          </a:xfrm>
        </p:spPr>
        <p:txBody>
          <a:bodyPr>
            <a:noAutofit/>
          </a:bodyPr>
          <a:lstStyle/>
          <a:p>
            <a:r>
              <a:rPr lang="en-US" b="1" dirty="0"/>
              <a:t>What is plagiarism?</a:t>
            </a:r>
          </a:p>
        </p:txBody>
      </p:sp>
      <p:sp>
        <p:nvSpPr>
          <p:cNvPr id="34" name="Graphic 8">
            <a:extLst>
              <a:ext uri="{FF2B5EF4-FFF2-40B4-BE49-F238E27FC236}">
                <a16:creationId xmlns:a16="http://schemas.microsoft.com/office/drawing/2014/main" id="{2605E566-83BF-4E26-ABAF-2EFCD933644E}"/>
              </a:ext>
              <a:ext uri="{C183D7F6-B498-43B3-948B-1728B52AA6E4}">
                <adec:decorative xmlns:adec="http://schemas.microsoft.com/office/drawing/2017/decorative" val="1"/>
              </a:ext>
            </a:extLst>
          </p:cNvPr>
          <p:cNvSpPr/>
          <p:nvPr/>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2DBA301F-6BB2-41DC-8962-5D0CC49F7C01}"/>
              </a:ext>
              <a:ext uri="{C183D7F6-B498-43B3-948B-1728B52AA6E4}">
                <adec:decorative xmlns:adec="http://schemas.microsoft.com/office/drawing/2017/decorative" val="1"/>
              </a:ext>
            </a:extLst>
          </p:cNvPr>
          <p:cNvSpPr/>
          <p:nvPr/>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15" name="TextBox 14">
            <a:extLst>
              <a:ext uri="{FF2B5EF4-FFF2-40B4-BE49-F238E27FC236}">
                <a16:creationId xmlns:a16="http://schemas.microsoft.com/office/drawing/2014/main" id="{BE2CC827-B021-1266-F2BF-944E045AD502}"/>
              </a:ext>
            </a:extLst>
          </p:cNvPr>
          <p:cNvSpPr txBox="1"/>
          <p:nvPr/>
        </p:nvSpPr>
        <p:spPr>
          <a:xfrm>
            <a:off x="5150709" y="1008530"/>
            <a:ext cx="6598911" cy="4832092"/>
          </a:xfrm>
          <a:prstGeom prst="rect">
            <a:avLst/>
          </a:prstGeom>
          <a:noFill/>
        </p:spPr>
        <p:txBody>
          <a:bodyPr wrap="square" rtlCol="0">
            <a:spAutoFit/>
          </a:bodyPr>
          <a:lstStyle/>
          <a:p>
            <a:r>
              <a:rPr lang="en-US" sz="2800" dirty="0"/>
              <a:t>A plagiarism checker is a software tool or online service designed to detect and identify instances of plagiarism in written content. Plagiarism is the act of copying someone else's work, ideas, or intellectual property and presenting it as one's own without proper attribution or permission. Plagiarism can occur in various forms, including copying text directly, paraphrasing without proper citation, or using someone else's ideas or intellectual property without giving credit.</a:t>
            </a:r>
            <a:endParaRPr lang="en-IN" sz="2800" dirty="0"/>
          </a:p>
        </p:txBody>
      </p:sp>
    </p:spTree>
    <p:extLst>
      <p:ext uri="{BB962C8B-B14F-4D97-AF65-F5344CB8AC3E}">
        <p14:creationId xmlns:p14="http://schemas.microsoft.com/office/powerpoint/2010/main" val="18448667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AE4A9E-5929-9F8E-A01C-FE5117ADFA8F}"/>
              </a:ext>
            </a:extLst>
          </p:cNvPr>
          <p:cNvSpPr>
            <a:spLocks noGrp="1"/>
          </p:cNvSpPr>
          <p:nvPr>
            <p:ph type="title"/>
          </p:nvPr>
        </p:nvSpPr>
        <p:spPr/>
        <p:txBody>
          <a:bodyPr>
            <a:normAutofit/>
          </a:bodyPr>
          <a:lstStyle/>
          <a:p>
            <a:r>
              <a:rPr lang="en-US" b="1" dirty="0">
                <a:solidFill>
                  <a:schemeClr val="tx1"/>
                </a:solidFill>
              </a:rPr>
              <a:t>Problem Statement </a:t>
            </a:r>
            <a:endParaRPr lang="en-IN" b="1" dirty="0">
              <a:solidFill>
                <a:schemeClr val="tx1"/>
              </a:solidFill>
            </a:endParaRPr>
          </a:p>
        </p:txBody>
      </p:sp>
      <p:sp>
        <p:nvSpPr>
          <p:cNvPr id="2" name="Content Placeholder 1">
            <a:extLst>
              <a:ext uri="{FF2B5EF4-FFF2-40B4-BE49-F238E27FC236}">
                <a16:creationId xmlns:a16="http://schemas.microsoft.com/office/drawing/2014/main" id="{BCDB2997-7888-C2D9-57E0-5D9A7C93E2B9}"/>
              </a:ext>
            </a:extLst>
          </p:cNvPr>
          <p:cNvSpPr>
            <a:spLocks noGrp="1"/>
          </p:cNvSpPr>
          <p:nvPr>
            <p:ph idx="1"/>
          </p:nvPr>
        </p:nvSpPr>
        <p:spPr/>
        <p:txBody>
          <a:bodyPr>
            <a:normAutofit/>
          </a:bodyPr>
          <a:lstStyle/>
          <a:p>
            <a:pPr marL="0" indent="0">
              <a:buNone/>
            </a:pPr>
            <a:r>
              <a:rPr lang="en-IN" b="1" i="0" dirty="0">
                <a:solidFill>
                  <a:schemeClr val="tx1"/>
                </a:solidFill>
                <a:effectLst/>
                <a:latin typeface="Segoe UI Variable Text Semibold" pitchFamily="2" charset="0"/>
              </a:rPr>
              <a:t>Plagiarism is a widespread issue in the academic and professional world, leading to a lack of originality, ethical concerns, and intellectual property violations. To address this problem, there is a need for an efficient and accurate plagiarism detection system using machine learning techniques. The project aims to develop a robust and scalable plagiarism detection solution that can identify instances of plagiarism in various forms of text, such as essays, research papers, articles, and more. </a:t>
            </a:r>
            <a:endParaRPr lang="en-IN" b="1" dirty="0">
              <a:solidFill>
                <a:schemeClr val="tx1"/>
              </a:solidFill>
              <a:latin typeface="Segoe UI Variable Text Semibold" pitchFamily="2" charset="0"/>
            </a:endParaRPr>
          </a:p>
        </p:txBody>
      </p:sp>
    </p:spTree>
    <p:extLst>
      <p:ext uri="{BB962C8B-B14F-4D97-AF65-F5344CB8AC3E}">
        <p14:creationId xmlns:p14="http://schemas.microsoft.com/office/powerpoint/2010/main" val="805348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229F6C-013D-2D34-B84F-E8DB3F0C5438}"/>
              </a:ext>
            </a:extLst>
          </p:cNvPr>
          <p:cNvSpPr>
            <a:spLocks noGrp="1"/>
          </p:cNvSpPr>
          <p:nvPr>
            <p:ph type="title"/>
          </p:nvPr>
        </p:nvSpPr>
        <p:spPr/>
        <p:txBody>
          <a:bodyPr/>
          <a:lstStyle/>
          <a:p>
            <a:r>
              <a:rPr lang="en-US" dirty="0"/>
              <a:t>Tools / Technology Used</a:t>
            </a:r>
            <a:endParaRPr lang="en-IN" dirty="0"/>
          </a:p>
        </p:txBody>
      </p:sp>
      <p:sp>
        <p:nvSpPr>
          <p:cNvPr id="2" name="Content Placeholder 1">
            <a:extLst>
              <a:ext uri="{FF2B5EF4-FFF2-40B4-BE49-F238E27FC236}">
                <a16:creationId xmlns:a16="http://schemas.microsoft.com/office/drawing/2014/main" id="{93B23DEE-AB6A-AC40-246D-3CF47990931D}"/>
              </a:ext>
            </a:extLst>
          </p:cNvPr>
          <p:cNvSpPr>
            <a:spLocks noGrp="1"/>
          </p:cNvSpPr>
          <p:nvPr>
            <p:ph idx="1"/>
          </p:nvPr>
        </p:nvSpPr>
        <p:spPr/>
        <p:txBody>
          <a:bodyPr/>
          <a:lstStyle/>
          <a:p>
            <a:r>
              <a:rPr lang="en-US" dirty="0"/>
              <a:t>Machine learning and NLP</a:t>
            </a:r>
          </a:p>
          <a:p>
            <a:r>
              <a:rPr lang="en-US" dirty="0"/>
              <a:t>Frontend:--Html , </a:t>
            </a:r>
            <a:r>
              <a:rPr lang="en-US" dirty="0" err="1"/>
              <a:t>css</a:t>
            </a:r>
            <a:r>
              <a:rPr lang="en-US" dirty="0"/>
              <a:t> and </a:t>
            </a:r>
            <a:r>
              <a:rPr lang="en-US" dirty="0" err="1"/>
              <a:t>javascript</a:t>
            </a:r>
            <a:endParaRPr lang="en-US" dirty="0"/>
          </a:p>
          <a:p>
            <a:r>
              <a:rPr lang="en-US" dirty="0"/>
              <a:t>Library:--Pandas Matplotlib </a:t>
            </a:r>
          </a:p>
          <a:p>
            <a:r>
              <a:rPr lang="en-US" dirty="0"/>
              <a:t>Framework</a:t>
            </a:r>
            <a:r>
              <a:rPr lang="en-US" dirty="0">
                <a:sym typeface="Wingdings" panose="05000000000000000000" pitchFamily="2" charset="2"/>
              </a:rPr>
              <a:t>:--</a:t>
            </a:r>
            <a:r>
              <a:rPr lang="en-US" dirty="0"/>
              <a:t>Django NLTK</a:t>
            </a:r>
          </a:p>
          <a:p>
            <a:endParaRPr lang="en-US" dirty="0"/>
          </a:p>
          <a:p>
            <a:endParaRPr lang="en-IN" dirty="0"/>
          </a:p>
        </p:txBody>
      </p:sp>
      <p:sp>
        <p:nvSpPr>
          <p:cNvPr id="3" name="Date Placeholder 2">
            <a:extLst>
              <a:ext uri="{FF2B5EF4-FFF2-40B4-BE49-F238E27FC236}">
                <a16:creationId xmlns:a16="http://schemas.microsoft.com/office/drawing/2014/main" id="{468C629B-B473-BC6F-6098-4BC03CB25457}"/>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97572351-E4DC-1622-0837-6051E4DD80E8}"/>
              </a:ext>
            </a:extLst>
          </p:cNvPr>
          <p:cNvSpPr>
            <a:spLocks noGrp="1"/>
          </p:cNvSpPr>
          <p:nvPr>
            <p:ph type="ftr" sz="quarter" idx="11"/>
          </p:nvPr>
        </p:nvSpPr>
        <p:spPr/>
        <p:txBody>
          <a:bodyPr/>
          <a:lstStyle/>
          <a:p>
            <a:r>
              <a:rPr lang="en-US" dirty="0"/>
              <a:t>.</a:t>
            </a:r>
          </a:p>
        </p:txBody>
      </p:sp>
    </p:spTree>
    <p:extLst>
      <p:ext uri="{BB962C8B-B14F-4D97-AF65-F5344CB8AC3E}">
        <p14:creationId xmlns:p14="http://schemas.microsoft.com/office/powerpoint/2010/main" val="7157600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37DF939-F0D9-9DFB-0BDA-7218902986D0}"/>
              </a:ext>
            </a:extLst>
          </p:cNvPr>
          <p:cNvSpPr>
            <a:spLocks noGrp="1"/>
          </p:cNvSpPr>
          <p:nvPr>
            <p:ph type="title"/>
          </p:nvPr>
        </p:nvSpPr>
        <p:spPr/>
        <p:txBody>
          <a:bodyPr>
            <a:normAutofit fontScale="90000"/>
          </a:bodyPr>
          <a:lstStyle/>
          <a:p>
            <a:r>
              <a:rPr lang="en-US" dirty="0"/>
              <a:t>Machine learning and NLP</a:t>
            </a:r>
            <a:br>
              <a:rPr lang="en-US" dirty="0"/>
            </a:br>
            <a:endParaRPr lang="en-IN" dirty="0"/>
          </a:p>
        </p:txBody>
      </p:sp>
      <p:sp>
        <p:nvSpPr>
          <p:cNvPr id="2" name="Content Placeholder 1">
            <a:extLst>
              <a:ext uri="{FF2B5EF4-FFF2-40B4-BE49-F238E27FC236}">
                <a16:creationId xmlns:a16="http://schemas.microsoft.com/office/drawing/2014/main" id="{01DAA398-1B59-3C81-E7A8-B17392D163DB}"/>
              </a:ext>
            </a:extLst>
          </p:cNvPr>
          <p:cNvSpPr>
            <a:spLocks noGrp="1"/>
          </p:cNvSpPr>
          <p:nvPr>
            <p:ph idx="1"/>
          </p:nvPr>
        </p:nvSpPr>
        <p:spPr/>
        <p:txBody>
          <a:bodyPr>
            <a:normAutofit fontScale="92500" lnSpcReduction="10000"/>
          </a:bodyPr>
          <a:lstStyle/>
          <a:p>
            <a:r>
              <a:rPr lang="en-US" sz="2400" dirty="0">
                <a:solidFill>
                  <a:schemeClr val="accent3"/>
                </a:solidFill>
              </a:rPr>
              <a:t>Machine learning </a:t>
            </a:r>
            <a:r>
              <a:rPr lang="en-US" sz="2400" dirty="0"/>
              <a:t>is a method of data analysis that automates analytical model building. It is a branch of artificial intelligence based on the idea that systems can learn from data, identify patterns and make decisions with minimal human intervention.</a:t>
            </a:r>
          </a:p>
          <a:p>
            <a:endParaRPr lang="en-US" sz="2400" dirty="0"/>
          </a:p>
          <a:p>
            <a:pPr marL="0" indent="0">
              <a:buNone/>
            </a:pPr>
            <a:endParaRPr lang="en-US" sz="2400" dirty="0"/>
          </a:p>
          <a:p>
            <a:r>
              <a:rPr lang="en-US" sz="2400" dirty="0">
                <a:solidFill>
                  <a:schemeClr val="accent3"/>
                </a:solidFill>
              </a:rPr>
              <a:t>NLP</a:t>
            </a:r>
            <a:r>
              <a:rPr lang="en-US" sz="2400" dirty="0"/>
              <a:t> stands for Natural Language Processing, which is a part of Computer Science, Human language, and Artificial Intelligence. It is the technology that is used by machines to understand, </a:t>
            </a:r>
            <a:r>
              <a:rPr lang="en-US" sz="2400" dirty="0" err="1"/>
              <a:t>analyse</a:t>
            </a:r>
            <a:r>
              <a:rPr lang="en-US" sz="2400" dirty="0"/>
              <a:t> , manipulate, and interpret human's languages.</a:t>
            </a:r>
            <a:endParaRPr lang="en-IN" sz="2400" dirty="0"/>
          </a:p>
        </p:txBody>
      </p:sp>
      <p:sp>
        <p:nvSpPr>
          <p:cNvPr id="3" name="Date Placeholder 2">
            <a:extLst>
              <a:ext uri="{FF2B5EF4-FFF2-40B4-BE49-F238E27FC236}">
                <a16:creationId xmlns:a16="http://schemas.microsoft.com/office/drawing/2014/main" id="{B7C66929-FBBF-2D00-E105-B3B5C37B70D1}"/>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7E04559D-8246-C4B1-6174-A50D2B5925DB}"/>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5AAEA2C7-FF4A-F012-4A62-C5EBBA06016A}"/>
              </a:ext>
            </a:extLst>
          </p:cNvPr>
          <p:cNvSpPr>
            <a:spLocks noGrp="1"/>
          </p:cNvSpPr>
          <p:nvPr>
            <p:ph type="sldNum" sz="quarter" idx="12"/>
          </p:nvPr>
        </p:nvSpPr>
        <p:spPr/>
        <p:txBody>
          <a:bodyPr/>
          <a:lstStyle/>
          <a:p>
            <a:r>
              <a:rPr lang="en-US" dirty="0"/>
              <a:t>.</a:t>
            </a:r>
          </a:p>
        </p:txBody>
      </p:sp>
    </p:spTree>
    <p:extLst>
      <p:ext uri="{BB962C8B-B14F-4D97-AF65-F5344CB8AC3E}">
        <p14:creationId xmlns:p14="http://schemas.microsoft.com/office/powerpoint/2010/main" val="23064826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4B6320B-8870-7A13-B4EF-B43F55B32B17}"/>
              </a:ext>
            </a:extLst>
          </p:cNvPr>
          <p:cNvSpPr>
            <a:spLocks noGrp="1"/>
          </p:cNvSpPr>
          <p:nvPr>
            <p:ph type="title"/>
          </p:nvPr>
        </p:nvSpPr>
        <p:spPr>
          <a:xfrm>
            <a:off x="1295401" y="1632124"/>
            <a:ext cx="10134601" cy="924808"/>
          </a:xfrm>
        </p:spPr>
        <p:txBody>
          <a:bodyPr>
            <a:normAutofit/>
          </a:bodyPr>
          <a:lstStyle/>
          <a:p>
            <a:r>
              <a:rPr lang="en-US" dirty="0">
                <a:solidFill>
                  <a:schemeClr val="tx1"/>
                </a:solidFill>
              </a:rPr>
              <a:t>NLTK(Natural Language Toolkit)</a:t>
            </a:r>
            <a:endParaRPr lang="en-IN" dirty="0">
              <a:solidFill>
                <a:schemeClr val="tx1"/>
              </a:solidFill>
            </a:endParaRPr>
          </a:p>
        </p:txBody>
      </p:sp>
      <p:sp>
        <p:nvSpPr>
          <p:cNvPr id="3" name="Date Placeholder 2">
            <a:extLst>
              <a:ext uri="{FF2B5EF4-FFF2-40B4-BE49-F238E27FC236}">
                <a16:creationId xmlns:a16="http://schemas.microsoft.com/office/drawing/2014/main" id="{3E6DD9B4-6711-D7FD-6350-F676310207B8}"/>
              </a:ext>
            </a:extLst>
          </p:cNvPr>
          <p:cNvSpPr>
            <a:spLocks noGrp="1"/>
          </p:cNvSpPr>
          <p:nvPr>
            <p:ph type="dt" sz="half" idx="10"/>
          </p:nvPr>
        </p:nvSpPr>
        <p:spPr/>
        <p:txBody>
          <a:bodyPr/>
          <a:lstStyle/>
          <a:p>
            <a:r>
              <a:rPr lang="en-US" dirty="0"/>
              <a:t>.</a:t>
            </a:r>
          </a:p>
        </p:txBody>
      </p:sp>
      <p:sp>
        <p:nvSpPr>
          <p:cNvPr id="4" name="Footer Placeholder 3">
            <a:extLst>
              <a:ext uri="{FF2B5EF4-FFF2-40B4-BE49-F238E27FC236}">
                <a16:creationId xmlns:a16="http://schemas.microsoft.com/office/drawing/2014/main" id="{93107109-58A5-445F-4647-4E4139EB3DB2}"/>
              </a:ext>
            </a:extLst>
          </p:cNvPr>
          <p:cNvSpPr>
            <a:spLocks noGrp="1"/>
          </p:cNvSpPr>
          <p:nvPr>
            <p:ph type="ftr" sz="quarter" idx="11"/>
          </p:nvPr>
        </p:nvSpPr>
        <p:spPr/>
        <p:txBody>
          <a:bodyPr/>
          <a:lstStyle/>
          <a:p>
            <a:r>
              <a:rPr lang="en-US" dirty="0"/>
              <a:t>.</a:t>
            </a:r>
          </a:p>
        </p:txBody>
      </p:sp>
      <p:sp>
        <p:nvSpPr>
          <p:cNvPr id="5" name="Slide Number Placeholder 4">
            <a:extLst>
              <a:ext uri="{FF2B5EF4-FFF2-40B4-BE49-F238E27FC236}">
                <a16:creationId xmlns:a16="http://schemas.microsoft.com/office/drawing/2014/main" id="{A0E52B95-3FAA-08A2-0298-630C8E387C0D}"/>
              </a:ext>
            </a:extLst>
          </p:cNvPr>
          <p:cNvSpPr>
            <a:spLocks noGrp="1"/>
          </p:cNvSpPr>
          <p:nvPr>
            <p:ph type="sldNum" sz="quarter" idx="12"/>
          </p:nvPr>
        </p:nvSpPr>
        <p:spPr/>
        <p:txBody>
          <a:bodyPr/>
          <a:lstStyle/>
          <a:p>
            <a:fld id="{9FF96520-E4CE-4EAD-8ABF-1D2297D6B3AA}" type="slidenum">
              <a:rPr lang="en-US" smtClean="0"/>
              <a:t>9</a:t>
            </a:fld>
            <a:endParaRPr lang="en-US" dirty="0"/>
          </a:p>
        </p:txBody>
      </p:sp>
      <p:sp>
        <p:nvSpPr>
          <p:cNvPr id="8" name="Content Placeholder 7">
            <a:extLst>
              <a:ext uri="{FF2B5EF4-FFF2-40B4-BE49-F238E27FC236}">
                <a16:creationId xmlns:a16="http://schemas.microsoft.com/office/drawing/2014/main" id="{FAF757DA-A0BA-22B8-D9C9-D164EEA5EDFF}"/>
              </a:ext>
            </a:extLst>
          </p:cNvPr>
          <p:cNvSpPr>
            <a:spLocks noGrp="1"/>
          </p:cNvSpPr>
          <p:nvPr>
            <p:ph idx="1"/>
          </p:nvPr>
        </p:nvSpPr>
        <p:spPr/>
        <p:txBody>
          <a:bodyPr/>
          <a:lstStyle/>
          <a:p>
            <a:r>
              <a:rPr lang="en-US" sz="3200" dirty="0">
                <a:solidFill>
                  <a:schemeClr val="tx1"/>
                </a:solidFill>
              </a:rPr>
              <a:t>NLTK is a Python library that provides tools and resources for working with human language data. It's valuable for text preprocessing and linguistic analysis.</a:t>
            </a:r>
            <a:endParaRPr lang="en-IN" sz="3200" dirty="0">
              <a:solidFill>
                <a:schemeClr val="tx1"/>
              </a:solidFill>
            </a:endParaRPr>
          </a:p>
          <a:p>
            <a:endParaRPr lang="en-IN" dirty="0"/>
          </a:p>
        </p:txBody>
      </p:sp>
    </p:spTree>
    <p:extLst>
      <p:ext uri="{BB962C8B-B14F-4D97-AF65-F5344CB8AC3E}">
        <p14:creationId xmlns:p14="http://schemas.microsoft.com/office/powerpoint/2010/main" val="118338814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1612839-5FA9-4715-8A7D-7F95D097B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66E941-6182-4A32-B603-DDB09E5F071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3FFC980-8EEC-4CFC-96C7-CEB6F5CA868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Organic</Template>
  <TotalTime>247</TotalTime>
  <Words>535</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Garamond</vt:lpstr>
      <vt:lpstr>Segoe UI Variable Text Semibold</vt:lpstr>
      <vt:lpstr>Organic</vt:lpstr>
      <vt:lpstr> detection System</vt:lpstr>
      <vt:lpstr> Table of content </vt:lpstr>
      <vt:lpstr>INTRODUCTION</vt:lpstr>
      <vt:lpstr>Team members</vt:lpstr>
      <vt:lpstr>What is plagiarism?</vt:lpstr>
      <vt:lpstr>Problem Statement </vt:lpstr>
      <vt:lpstr>Tools / Technology Used</vt:lpstr>
      <vt:lpstr>Machine learning and NLP </vt:lpstr>
      <vt:lpstr>NLTK(Natural Language Toolkit)</vt:lpstr>
      <vt:lpstr>Pandas</vt:lpstr>
      <vt:lpstr>MATPLOTLIB</vt:lpstr>
      <vt:lpstr>STEPS INVOLVED IN NLP</vt:lpstr>
      <vt:lpstr>TEXT PREPROCESSING </vt:lpstr>
      <vt:lpstr>Screenshot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dc:title>
  <dc:creator>shiva nand</dc:creator>
  <cp:lastModifiedBy>Mayank Singhal</cp:lastModifiedBy>
  <cp:revision>8</cp:revision>
  <dcterms:created xsi:type="dcterms:W3CDTF">2023-11-01T15:42:55Z</dcterms:created>
  <dcterms:modified xsi:type="dcterms:W3CDTF">2023-11-02T10:26:22Z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